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100" d="100"/>
          <a:sy n="100" d="100"/>
        </p:scale>
        <p:origin x="1920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BC8D8-AF98-46E3-901A-DD948C0170AF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A184-050E-4B0D-A1D9-81820E33A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fo-lite.ru/uploads/posts/2012-05/1337524953_1303069234_noj.jpg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nfo-lite.ru/uploads/posts/2012-05/1337525080_1303072741_ka.jpg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nfo-lite.ru/uploads/posts/2012-05/1337525064_1303108663_wordpad.jp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oszone.net/figs/u/72715/091018180327/math-0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Стандартные приложения </a:t>
            </a:r>
            <a:r>
              <a:rPr lang="en-US" dirty="0" smtClean="0"/>
              <a:t>Windows 7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yandex.st/lego/_/La6qi18Z8LwgnZdsAr1qy1GwCw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404664"/>
            <a:ext cx="806489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Вставьте формулу в документ </a:t>
            </a:r>
            <a:r>
              <a:rPr lang="en-US" dirty="0" smtClean="0"/>
              <a:t>Word</a:t>
            </a:r>
            <a:r>
              <a:rPr lang="ru-RU" dirty="0" smtClean="0"/>
              <a:t>. Для этого откройте </a:t>
            </a:r>
            <a:r>
              <a:rPr lang="en-US" dirty="0" smtClean="0"/>
              <a:t>MS Word</a:t>
            </a:r>
            <a:r>
              <a:rPr lang="ru-RU" dirty="0" smtClean="0"/>
              <a:t> и нажмите кнопку «Вставить» в редакторе формул.</a:t>
            </a:r>
            <a:r>
              <a:rPr lang="en-US" dirty="0" smtClean="0"/>
              <a:t> </a:t>
            </a:r>
            <a:r>
              <a:rPr lang="ru-RU" dirty="0" smtClean="0"/>
              <a:t>Добавьте в файл также </a:t>
            </a:r>
            <a:r>
              <a:rPr lang="ru-RU" dirty="0" err="1" smtClean="0"/>
              <a:t>скриншот</a:t>
            </a:r>
            <a:r>
              <a:rPr lang="ru-RU" dirty="0" smtClean="0"/>
              <a:t> панели математического ввода, выполненный с помощью Ножниц.</a:t>
            </a:r>
            <a:endParaRPr lang="en-US" dirty="0" smtClean="0"/>
          </a:p>
          <a:p>
            <a:r>
              <a:rPr lang="en-US" dirty="0" smtClean="0"/>
              <a:t>6</a:t>
            </a:r>
            <a:r>
              <a:rPr lang="ru-RU" dirty="0" smtClean="0"/>
              <a:t>. С помощью </a:t>
            </a:r>
            <a:r>
              <a:rPr lang="en-US" dirty="0" smtClean="0"/>
              <a:t>Paint </a:t>
            </a:r>
            <a:r>
              <a:rPr lang="ru-RU" dirty="0" smtClean="0"/>
              <a:t>нарисуйте любую картинку и вставьте ее в тот же документ </a:t>
            </a:r>
            <a:r>
              <a:rPr lang="en-US" dirty="0" smtClean="0"/>
              <a:t>Word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 С помощью калькулятора рассчитайте следующие выражения:</a:t>
            </a:r>
          </a:p>
          <a:p>
            <a:r>
              <a:rPr lang="ru-RU" dirty="0" smtClean="0"/>
              <a:t>                                        </a:t>
            </a:r>
          </a:p>
          <a:p>
            <a:r>
              <a:rPr lang="ru-RU" dirty="0" smtClean="0"/>
              <a:t>                                     для </a:t>
            </a:r>
            <a:r>
              <a:rPr lang="en-US" dirty="0" smtClean="0"/>
              <a:t>x={</a:t>
            </a:r>
            <a:r>
              <a:rPr lang="ru-RU" dirty="0" smtClean="0"/>
              <a:t>1,3,5,6,4,7,8,4,6,8</a:t>
            </a:r>
            <a:r>
              <a:rPr lang="en-US" dirty="0" smtClean="0"/>
              <a:t>}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этого откройте калькулятор, задайте вид «Статистика», с помощью кнопки </a:t>
            </a:r>
            <a:r>
              <a:rPr lang="en-US" dirty="0" smtClean="0"/>
              <a:t>ADD </a:t>
            </a:r>
            <a:r>
              <a:rPr lang="ru-RU" dirty="0" smtClean="0"/>
              <a:t>добавьте в набор значения </a:t>
            </a:r>
            <a:r>
              <a:rPr lang="ru-RU" dirty="0" err="1" smtClean="0"/>
              <a:t>х</a:t>
            </a:r>
            <a:r>
              <a:rPr lang="ru-RU" dirty="0" smtClean="0"/>
              <a:t>, с помощью соответствующих кнопок произведите необходимые вычисления. Результаты расчетов занесите в документ </a:t>
            </a:r>
            <a:r>
              <a:rPr lang="en-US" dirty="0" smtClean="0"/>
              <a:t>Word</a:t>
            </a:r>
          </a:p>
          <a:p>
            <a:r>
              <a:rPr lang="en-US" dirty="0" smtClean="0"/>
              <a:t>8</a:t>
            </a:r>
            <a:r>
              <a:rPr lang="ru-RU" dirty="0" smtClean="0"/>
              <a:t>. С помощью калькулятора рассчитайте:</a:t>
            </a:r>
          </a:p>
          <a:p>
            <a:r>
              <a:rPr lang="en-US" dirty="0" smtClean="0"/>
              <a:t>111000110</a:t>
            </a:r>
            <a:r>
              <a:rPr lang="en-US" baseline="-25000" dirty="0" smtClean="0"/>
              <a:t>2</a:t>
            </a:r>
            <a:r>
              <a:rPr lang="en-US" dirty="0" smtClean="0"/>
              <a:t>+100011101</a:t>
            </a:r>
            <a:r>
              <a:rPr lang="en-US" baseline="-25000" dirty="0" smtClean="0"/>
              <a:t>2</a:t>
            </a:r>
            <a:r>
              <a:rPr lang="en-US" dirty="0" smtClean="0"/>
              <a:t>=</a:t>
            </a:r>
            <a:r>
              <a:rPr lang="ru-RU" dirty="0" smtClean="0"/>
              <a:t>Х</a:t>
            </a:r>
            <a:r>
              <a:rPr lang="ru-RU" baseline="-25000" dirty="0" smtClean="0"/>
              <a:t>10</a:t>
            </a:r>
          </a:p>
          <a:p>
            <a:r>
              <a:rPr lang="ru-RU" dirty="0" smtClean="0"/>
              <a:t>7634125</a:t>
            </a:r>
            <a:r>
              <a:rPr lang="ru-RU" baseline="-25000" dirty="0" smtClean="0"/>
              <a:t>8</a:t>
            </a:r>
            <a:r>
              <a:rPr lang="ru-RU" dirty="0" smtClean="0"/>
              <a:t>+65353452</a:t>
            </a:r>
            <a:r>
              <a:rPr lang="ru-RU" baseline="-25000" dirty="0" smtClean="0"/>
              <a:t>8</a:t>
            </a:r>
            <a:r>
              <a:rPr lang="ru-RU" dirty="0" smtClean="0"/>
              <a:t>=Х</a:t>
            </a:r>
            <a:r>
              <a:rPr lang="ru-RU" baseline="-25000" dirty="0" smtClean="0"/>
              <a:t>2</a:t>
            </a:r>
          </a:p>
          <a:p>
            <a:r>
              <a:rPr lang="ru-RU" dirty="0" smtClean="0"/>
              <a:t>Результаты занесите в документ </a:t>
            </a:r>
            <a:r>
              <a:rPr lang="en-US" dirty="0" smtClean="0"/>
              <a:t> Word </a:t>
            </a:r>
            <a:r>
              <a:rPr lang="ru-RU" dirty="0" smtClean="0"/>
              <a:t>в виде </a:t>
            </a:r>
            <a:r>
              <a:rPr lang="ru-RU" dirty="0" err="1" smtClean="0"/>
              <a:t>скриншотов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9. Продемонстрируйте преподавателю документы </a:t>
            </a:r>
            <a:r>
              <a:rPr lang="en-US" dirty="0" smtClean="0"/>
              <a:t>Word </a:t>
            </a:r>
            <a:r>
              <a:rPr lang="ru-RU" dirty="0" smtClean="0"/>
              <a:t>и </a:t>
            </a:r>
            <a:r>
              <a:rPr lang="en-US" dirty="0" smtClean="0"/>
              <a:t>WordPad</a:t>
            </a:r>
            <a:endParaRPr lang="ru-RU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204864"/>
            <a:ext cx="720080" cy="613839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2204864"/>
            <a:ext cx="897330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Программа "</a:t>
            </a:r>
            <a:r>
              <a:rPr lang="ru-RU" b="1" dirty="0"/>
              <a:t>Ножницы</a:t>
            </a:r>
            <a:r>
              <a:rPr lang="ru-RU" dirty="0"/>
              <a:t>"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499992" y="1689844"/>
            <a:ext cx="45365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Пользователи операционной системы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Vista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уже знакомы с этим инструментом. Очень полезная и нужная программа. Она не заменима, когда вы работаете с графическими изображениями. С помощью ее вы сможете мгновенно вырезать любой фрагмент картинки, будь это часть изображения рабочего стола или изображение из Интернет. В программе присутствует небольшое количество дополнительных настраиваемых инструментов - маркер, ластик, перо.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Рисунок 1" descr="http://info-lite.ru/uploads/posts/2012-05/thumbs/1337524953_1303069234_noj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484784"/>
            <a:ext cx="4286250" cy="3429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51520" y="5292206"/>
            <a:ext cx="84969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После того, как вырезали картинку, ее можно сохранять в различных форматах, например,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jpg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png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gif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в отдельный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html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файл. Интерфейс программы очень простой и понятный. Для удобства работы, можно назначить быстрый запуск с клавиатуры. Щелкните по ярлыку программы правой кнопкой мыши, в разделе "Свойства" выберите "Быстрый вызов" и назначьте сочетание клавиш, например,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Ctr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N.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Программа "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Записки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". </a:t>
            </a:r>
            <a:endParaRPr lang="ru-RU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3528" y="4437112"/>
            <a:ext cx="8605463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Очень многие люди привыкли оставлять своим близким записки. Они наклеивают их на холодильники, зеркала, шкафчики. Теперь такая возможность появилась и в персональном компьютере. Обычно, за домашним компьютером работает несколько домочадцев. Отныне каждый из них может оставить записку другому на рабочем столе.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85D9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Программа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очень проста, из интерфейса, только изменение размера, цвета и создание новой записки. Разобраться с ней сможет абсолютно любой пользователь. Для изменения цвета, щелкните правой кнопкой мышки по записке и выберите цвет. После того, как напишите записку, сохранять ничего не надо, просто завершите работу персонального компьютера. Человек, который включит компьютер, после загрузки системы, прочитает на рабочем столе ваше послание.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Рисунок 2" descr="http://info-lite.ru/uploads/posts/2012-05/1337524982_1303071141_s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556792"/>
            <a:ext cx="3505200" cy="2333625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2790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 "</a:t>
            </a:r>
            <a:r>
              <a:rPr lang="ru-RU" b="1" dirty="0" smtClean="0"/>
              <a:t>Калькулятор</a:t>
            </a:r>
            <a:r>
              <a:rPr lang="ru-RU" dirty="0" smtClean="0"/>
              <a:t>".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4149080"/>
            <a:ext cx="86409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/>
              <a:t>Эта </a:t>
            </a:r>
            <a:r>
              <a:rPr lang="ru-RU" dirty="0"/>
              <a:t>программа в Windows7 получила дополнительные возможности. Теперь с помощью ее, можно рассчитывать платежи по ипотеки, </a:t>
            </a:r>
            <a:r>
              <a:rPr lang="ru-RU" dirty="0" err="1"/>
              <a:t>автолизингу</a:t>
            </a:r>
            <a:r>
              <a:rPr lang="ru-RU" dirty="0"/>
              <a:t>, экономию топлива, вычислять дату, преобразовывать единицы веса и площади. Программа может вести журнал и статистику. Одним словом, преобразился "Калькулятор" в хорошую сторону. При всех внесенных изменениях, программа осталась такой же понятной и простой. Чтобы сделать расчеты, от вас потребуется только вписать цифры в нужное окно, а все остальное сделает калькулятор.</a:t>
            </a:r>
          </a:p>
          <a:p>
            <a:endParaRPr lang="ru-RU" dirty="0"/>
          </a:p>
        </p:txBody>
      </p:sp>
      <p:pic>
        <p:nvPicPr>
          <p:cNvPr id="4" name="Рисунок 3" descr="http://info-lite.ru/uploads/posts/2012-05/thumbs/1337525080_1303072741_ka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484784"/>
            <a:ext cx="496855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Программа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WordPad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4761148"/>
            <a:ext cx="83529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Претерпел изменения текстовый редактор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WordPad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лучшую сторону. В нем появилась функция добавления изображения в текст. Ко всему прочему появилась возможность работать и сохранять документы в формате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Open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Office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(.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odt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и IBM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Lotus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Symphony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Интерфейс программы переработали, отныне интерфейс стал в виде ленты, как во всех продуктах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Microsoft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Office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2007. На протяжении многих лет, производитель не занимался этим редактором. Теперь ему практически дали вторую жизнь, что несомненно радует.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Стандартные программы Windows7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412776"/>
            <a:ext cx="511256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Программа "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Звукозапись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". </a:t>
            </a: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7504" y="4833446"/>
            <a:ext cx="881134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ее помощью можно записывать звук. Сейчас, когда большинство пользователей сети Интернет используют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Skype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а значит в наличии имеются микрофоны. Этой программе он только и нужен. Стоит лишь запустить ее и сказать что-нибудь в микрофон, ваш голос будет записан.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info-lite.ru/uploads/posts/2012-05/1337525160_1303110002_mi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060848"/>
            <a:ext cx="4687153" cy="104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Графический редактор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1E1C1C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Paint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4509120"/>
            <a:ext cx="878497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нем появились новые инструменты (довольно полезный инструмент Обрезка), а также изменилось поведение самой программы: теперь графические файлы сохраняются по умолчанию в формате PNG 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Portable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Network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Graphic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 Формат PNG обеспечивает сжатие изображений без потерь: совмещается высокое качество изображения и небольшой размер файла. Ранее графический редактор использовал формат BMP - качество было высокое, но размер файла был таким же. 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Vista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 непонятным мне соображениям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Paint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 умолчанию сохранял картинки в формате JPEG - размер файла был небольшим, но качество изображения было низким. Теперь все стало на свои места - высокое качество изображения и низкий размер файла. При желании вы по-прежнему можете сохранить файл в другом формате: BMP, JPEG, TIFF или GIF.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Графический редактор Paint | Новый интерфейс пользователя редактора Paint | RusOpen.com - все о компьютерах и ноутбуках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268760"/>
            <a:ext cx="4240225" cy="322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0" lang="ru-RU" sz="31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Стандартное приложение операционной системы </a:t>
            </a:r>
            <a:r>
              <a:rPr kumimoji="0" lang="ru-RU" sz="3100" b="1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«Панель математического ввода»</a:t>
            </a:r>
            <a:r>
              <a:rPr kumimoji="0" lang="ru-RU" sz="31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dirty="0"/>
          </a:p>
        </p:txBody>
      </p:sp>
      <p:pic>
        <p:nvPicPr>
          <p:cNvPr id="20482" name="Рисунок 15" descr="http://www.oszone.net/figs/u/72715/091018180327/math-01_mini_oszon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052736"/>
            <a:ext cx="4572000" cy="1952625"/>
          </a:xfrm>
          <a:prstGeom prst="rect">
            <a:avLst/>
          </a:prstGeom>
          <a:noFill/>
        </p:spPr>
      </p:pic>
      <p:pic>
        <p:nvPicPr>
          <p:cNvPr id="20481" name="Рисунок 20" descr="http://www.oszone.net/figs/u/72715/091018180327/math-0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293096"/>
            <a:ext cx="2555776" cy="144205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932040" y="1124744"/>
            <a:ext cx="396044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dirty="0" smtClean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спользует встроенный 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Windows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 распознаватель математических знаков для распознавания рукописных математических выражений. По завершении операции ввода, распознанное математическое выражение можно с легкостью вставить в программу, предназначенную для обработки текста или вычислений.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616530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данном случае,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(курсивом) представляет переменную, 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(не курсивом) - мнимую единицу.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3068960"/>
            <a:ext cx="85689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Если говорить в общих чертах, то «Панель математического ввода» прежде всего, предназначена для использования совместно с планшетным пером на планшетном ПК, но, несмотря на это, ее также можно использовать с любым устройством ввода, таким как сенсорный экран, внешний дигитайзер или даже при использовании мыши.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4437112"/>
            <a:ext cx="54726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Иногда отдельные переменные распознаются в курсивном начертании, а математические константы - как буквы латинского алфавита. Например, </a:t>
            </a:r>
            <a:r>
              <a:rPr lang="ru-RU" sz="1400" dirty="0" err="1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</a:t>
            </a:r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(курсивом) представляет произведение переменных </a:t>
            </a:r>
            <a:r>
              <a:rPr lang="ru-RU" sz="1400" dirty="0" err="1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lang="ru-RU" sz="1400" dirty="0" err="1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но </a:t>
            </a:r>
            <a:r>
              <a:rPr lang="ru-RU" sz="1400" dirty="0" err="1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</a:t>
            </a:r>
            <a:r>
              <a:rPr lang="ru-RU" sz="1400" dirty="0">
                <a:solidFill>
                  <a:srgbClr val="5A5A5A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(не курсивом) представляет функцию синуса.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1143000"/>
          </a:xfrm>
        </p:spPr>
        <p:txBody>
          <a:bodyPr/>
          <a:lstStyle/>
          <a:p>
            <a:r>
              <a:rPr lang="ru-RU" dirty="0" smtClean="0"/>
              <a:t>Задания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628800"/>
            <a:ext cx="27363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Создайте документ в </a:t>
            </a:r>
            <a:r>
              <a:rPr lang="en-US" dirty="0" smtClean="0"/>
              <a:t>WordPad</a:t>
            </a:r>
            <a:r>
              <a:rPr lang="ru-RU" dirty="0" smtClean="0"/>
              <a:t>:</a:t>
            </a:r>
          </a:p>
          <a:p>
            <a:pPr marL="342900" indent="-342900">
              <a:buAutoNum type="arabicPeriod"/>
            </a:pPr>
            <a:r>
              <a:rPr lang="ru-RU" dirty="0" smtClean="0"/>
              <a:t>Создайте на рабочем столе записку</a:t>
            </a:r>
          </a:p>
          <a:p>
            <a:pPr marL="342900" indent="-342900">
              <a:buAutoNum type="arabicPeriod"/>
            </a:pPr>
            <a:r>
              <a:rPr lang="ru-RU" dirty="0" smtClean="0"/>
              <a:t>С помощью программы «Ножницы» вставьте в документ  фрагмент рабочего стола:</a:t>
            </a:r>
            <a:endParaRPr lang="en-US" dirty="0" smtClean="0"/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С помощью панели математического ввода введите формулу: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endParaRPr lang="ru-RU" dirty="0"/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76672"/>
            <a:ext cx="5944610" cy="4909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http://upload.wikimedia.org/math/6/5/9/659742927e31d474bf7d099eabe6f96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373216"/>
            <a:ext cx="3409950" cy="542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953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Стандартные приложения Windows 7</vt:lpstr>
      <vt:lpstr>Программа "Ножницы"</vt:lpstr>
      <vt:lpstr>Программа "Записки". </vt:lpstr>
      <vt:lpstr>Программа "Калькулятор".</vt:lpstr>
      <vt:lpstr>Программа "WordPad". </vt:lpstr>
      <vt:lpstr>Программа "Звукозапись". </vt:lpstr>
      <vt:lpstr>Графический редактор Paint. </vt:lpstr>
      <vt:lpstr>Стандартное приложение операционной системы «Панель математического ввода» </vt:lpstr>
      <vt:lpstr>Задания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приложения Windows 7</dc:title>
  <dc:creator>Stepanova</dc:creator>
  <cp:lastModifiedBy>Admin</cp:lastModifiedBy>
  <cp:revision>12</cp:revision>
  <dcterms:created xsi:type="dcterms:W3CDTF">2013-01-25T09:37:16Z</dcterms:created>
  <dcterms:modified xsi:type="dcterms:W3CDTF">2020-10-15T11:35:27Z</dcterms:modified>
</cp:coreProperties>
</file>